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60" r:id="rId2"/>
  </p:sldIdLst>
  <p:sldSz cx="9906000" cy="6858000" type="A4"/>
  <p:notesSz cx="6858000" cy="994568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1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694A"/>
    <a:srgbClr val="C0C0C0"/>
    <a:srgbClr val="EFBF04"/>
    <a:srgbClr val="D4AF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133FC7-AC44-47D2-BA3E-8ACFD6A9E787}" v="40" dt="2025-06-06T09:06:08.2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0" autoAdjust="0"/>
    <p:restoredTop sz="94660"/>
  </p:normalViewPr>
  <p:slideViewPr>
    <p:cSldViewPr snapToGrid="0">
      <p:cViewPr varScale="1">
        <p:scale>
          <a:sx n="54" d="100"/>
          <a:sy n="54" d="100"/>
        </p:scale>
        <p:origin x="29" y="169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arren Feltmate" userId="06ccb0c333b4239d" providerId="LiveId" clId="{62001F57-D378-4D7D-B75A-44686567B081}"/>
    <pc:docChg chg="undo custSel modSld modNotesMaster">
      <pc:chgData name="Warren Feltmate" userId="06ccb0c333b4239d" providerId="LiveId" clId="{62001F57-D378-4D7D-B75A-44686567B081}" dt="2025-06-03T11:45:24.679" v="339" actId="14429"/>
      <pc:docMkLst>
        <pc:docMk/>
      </pc:docMkLst>
      <pc:sldChg chg="addSp delSp modSp mod">
        <pc:chgData name="Warren Feltmate" userId="06ccb0c333b4239d" providerId="LiveId" clId="{62001F57-D378-4D7D-B75A-44686567B081}" dt="2025-06-03T11:45:24.679" v="339" actId="14429"/>
        <pc:sldMkLst>
          <pc:docMk/>
          <pc:sldMk cId="3763094630" sldId="260"/>
        </pc:sldMkLst>
        <pc:spChg chg="mod topLvl">
          <ac:chgData name="Warren Feltmate" userId="06ccb0c333b4239d" providerId="LiveId" clId="{62001F57-D378-4D7D-B75A-44686567B081}" dt="2025-05-30T15:06:36.589" v="148" actId="14826"/>
          <ac:spMkLst>
            <pc:docMk/>
            <pc:sldMk cId="3763094630" sldId="260"/>
            <ac:spMk id="7" creationId="{55B39811-B9CB-DF34-4DEC-4C382DBDAF51}"/>
          </ac:spMkLst>
        </pc:spChg>
        <pc:spChg chg="mod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9" creationId="{4C83C089-95DA-DFEA-55AF-FBBAFFAED993}"/>
          </ac:spMkLst>
        </pc:spChg>
        <pc:spChg chg="mod modVis">
          <ac:chgData name="Warren Feltmate" userId="06ccb0c333b4239d" providerId="LiveId" clId="{62001F57-D378-4D7D-B75A-44686567B081}" dt="2025-05-31T17:53:08.810" v="284" actId="14429"/>
          <ac:spMkLst>
            <pc:docMk/>
            <pc:sldMk cId="3763094630" sldId="260"/>
            <ac:spMk id="10" creationId="{211F859C-7F32-CB65-559D-DE0176421975}"/>
          </ac:spMkLst>
        </pc:spChg>
        <pc:spChg chg="mod modVis">
          <ac:chgData name="Warren Feltmate" userId="06ccb0c333b4239d" providerId="LiveId" clId="{62001F57-D378-4D7D-B75A-44686567B081}" dt="2025-05-29T16:08:35.394" v="84" actId="14430"/>
          <ac:spMkLst>
            <pc:docMk/>
            <pc:sldMk cId="3763094630" sldId="260"/>
            <ac:spMk id="11" creationId="{56B8B5AB-8C37-FF74-1263-018DD975BBB8}"/>
          </ac:spMkLst>
        </pc:spChg>
        <pc:spChg chg="mod modVis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12" creationId="{EE914B36-BE47-FF80-C5DB-FD28F4559B54}"/>
          </ac:spMkLst>
        </pc:spChg>
        <pc:spChg chg="mod modVis">
          <ac:chgData name="Warren Feltmate" userId="06ccb0c333b4239d" providerId="LiveId" clId="{62001F57-D378-4D7D-B75A-44686567B081}" dt="2025-05-29T16:08:34.760" v="83" actId="14430"/>
          <ac:spMkLst>
            <pc:docMk/>
            <pc:sldMk cId="3763094630" sldId="260"/>
            <ac:spMk id="14" creationId="{BF7D91BA-BCC2-29A3-F56E-E91B7D275475}"/>
          </ac:spMkLst>
        </pc:spChg>
        <pc:spChg chg="mod modVis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15" creationId="{FF0D2DE1-AE0C-6247-940B-3A1D5E927943}"/>
          </ac:spMkLst>
        </pc:spChg>
        <pc:spChg chg="mod modVis">
          <ac:chgData name="Warren Feltmate" userId="06ccb0c333b4239d" providerId="LiveId" clId="{62001F57-D378-4D7D-B75A-44686567B081}" dt="2025-05-31T17:53:22.273" v="288" actId="14429"/>
          <ac:spMkLst>
            <pc:docMk/>
            <pc:sldMk cId="3763094630" sldId="260"/>
            <ac:spMk id="16" creationId="{7F380E75-1A15-B5E6-A0E5-54C6C91104CA}"/>
          </ac:spMkLst>
        </pc:spChg>
        <pc:spChg chg="mod modVis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17" creationId="{229CADBC-8514-04FB-69AE-13BBEDD244CA}"/>
          </ac:spMkLst>
        </pc:spChg>
        <pc:spChg chg="mod modVis">
          <ac:chgData name="Warren Feltmate" userId="06ccb0c333b4239d" providerId="LiveId" clId="{62001F57-D378-4D7D-B75A-44686567B081}" dt="2025-05-29T16:08:44.642" v="97" actId="14430"/>
          <ac:spMkLst>
            <pc:docMk/>
            <pc:sldMk cId="3763094630" sldId="260"/>
            <ac:spMk id="18" creationId="{ECF988B6-265B-3D99-9F97-0FEADB7C1644}"/>
          </ac:spMkLst>
        </pc:spChg>
        <pc:spChg chg="mod ord topLvl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19" creationId="{2AD63EFA-5D04-34AE-1BD2-C1A1C1E86367}"/>
          </ac:spMkLst>
        </pc:spChg>
        <pc:spChg chg="mod">
          <ac:chgData name="Warren Feltmate" userId="06ccb0c333b4239d" providerId="LiveId" clId="{62001F57-D378-4D7D-B75A-44686567B081}" dt="2025-05-29T15:35:44.699" v="46" actId="2711"/>
          <ac:spMkLst>
            <pc:docMk/>
            <pc:sldMk cId="3763094630" sldId="260"/>
            <ac:spMk id="20" creationId="{3293CF0D-287A-9F11-5452-27264AC5F678}"/>
          </ac:spMkLst>
        </pc:spChg>
        <pc:spChg chg="mod modVis">
          <ac:chgData name="Warren Feltmate" userId="06ccb0c333b4239d" providerId="LiveId" clId="{62001F57-D378-4D7D-B75A-44686567B081}" dt="2025-05-29T16:08:37.002" v="86" actId="14430"/>
          <ac:spMkLst>
            <pc:docMk/>
            <pc:sldMk cId="3763094630" sldId="260"/>
            <ac:spMk id="21" creationId="{35F08449-D8E4-BF66-EE24-1DB40E4EF3AA}"/>
          </ac:spMkLst>
        </pc:spChg>
        <pc:spChg chg="mod modVis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22" creationId="{11E94AD0-E38A-A7DA-E614-3827C37A1968}"/>
          </ac:spMkLst>
        </pc:spChg>
        <pc:spChg chg="mod modVis">
          <ac:chgData name="Warren Feltmate" userId="06ccb0c333b4239d" providerId="LiveId" clId="{62001F57-D378-4D7D-B75A-44686567B081}" dt="2025-05-29T16:08:38.649" v="88" actId="14430"/>
          <ac:spMkLst>
            <pc:docMk/>
            <pc:sldMk cId="3763094630" sldId="260"/>
            <ac:spMk id="23" creationId="{A852C420-573E-ECF8-FB52-D24317A13179}"/>
          </ac:spMkLst>
        </pc:spChg>
        <pc:spChg chg="mod topLvl">
          <ac:chgData name="Warren Feltmate" userId="06ccb0c333b4239d" providerId="LiveId" clId="{62001F57-D378-4D7D-B75A-44686567B081}" dt="2025-05-30T18:45:42.382" v="248" actId="1076"/>
          <ac:spMkLst>
            <pc:docMk/>
            <pc:sldMk cId="3763094630" sldId="260"/>
            <ac:spMk id="25" creationId="{0CD271A3-D40E-598C-81AD-BA60D7C0DE3B}"/>
          </ac:spMkLst>
        </pc:spChg>
        <pc:spChg chg="mod topLvl">
          <ac:chgData name="Warren Feltmate" userId="06ccb0c333b4239d" providerId="LiveId" clId="{62001F57-D378-4D7D-B75A-44686567B081}" dt="2025-05-30T15:06:36.589" v="148" actId="14826"/>
          <ac:spMkLst>
            <pc:docMk/>
            <pc:sldMk cId="3763094630" sldId="260"/>
            <ac:spMk id="27" creationId="{A63AEDC5-499A-6D0D-878E-0441530341C4}"/>
          </ac:spMkLst>
        </pc:spChg>
        <pc:spChg chg="mod topLvl modVis">
          <ac:chgData name="Warren Feltmate" userId="06ccb0c333b4239d" providerId="LiveId" clId="{62001F57-D378-4D7D-B75A-44686567B081}" dt="2025-05-30T15:06:36.589" v="148" actId="14826"/>
          <ac:spMkLst>
            <pc:docMk/>
            <pc:sldMk cId="3763094630" sldId="260"/>
            <ac:spMk id="28" creationId="{F2D16CF7-E3F6-0F79-47D1-C9C4673857D0}"/>
          </ac:spMkLst>
        </pc:spChg>
        <pc:spChg chg="mod modVis">
          <ac:chgData name="Warren Feltmate" userId="06ccb0c333b4239d" providerId="LiveId" clId="{62001F57-D378-4D7D-B75A-44686567B081}" dt="2025-05-29T16:08:39.065" v="89" actId="14430"/>
          <ac:spMkLst>
            <pc:docMk/>
            <pc:sldMk cId="3763094630" sldId="260"/>
            <ac:spMk id="29" creationId="{BBED9307-21AC-E281-4E10-FAE73567B1BE}"/>
          </ac:spMkLst>
        </pc:spChg>
        <pc:spChg chg="mod modVis">
          <ac:chgData name="Warren Feltmate" userId="06ccb0c333b4239d" providerId="LiveId" clId="{62001F57-D378-4D7D-B75A-44686567B081}" dt="2025-05-29T16:08:39.522" v="90" actId="14430"/>
          <ac:spMkLst>
            <pc:docMk/>
            <pc:sldMk cId="3763094630" sldId="260"/>
            <ac:spMk id="30" creationId="{9904D1DC-E4CA-6649-F88B-12C30A52BEE8}"/>
          </ac:spMkLst>
        </pc:spChg>
        <pc:spChg chg="mod modVis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31" creationId="{1C91AA46-48E2-2AE7-BF87-CFD2A35446E2}"/>
          </ac:spMkLst>
        </pc:spChg>
        <pc:spChg chg="mod modVis">
          <ac:chgData name="Warren Feltmate" userId="06ccb0c333b4239d" providerId="LiveId" clId="{62001F57-D378-4D7D-B75A-44686567B081}" dt="2025-05-31T17:53:17.211" v="286" actId="14430"/>
          <ac:spMkLst>
            <pc:docMk/>
            <pc:sldMk cId="3763094630" sldId="260"/>
            <ac:spMk id="32" creationId="{54172A83-F537-A93B-A645-CF8BDC1C3267}"/>
          </ac:spMkLst>
        </pc:spChg>
        <pc:spChg chg="mod modVis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33" creationId="{9CD2B2FE-B1FC-8C05-4B20-932D495DF342}"/>
          </ac:spMkLst>
        </pc:spChg>
        <pc:spChg chg="mod modVis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34" creationId="{F33D9DC7-51DA-3162-83ED-E492E59A67D0}"/>
          </ac:spMkLst>
        </pc:spChg>
        <pc:spChg chg="mod">
          <ac:chgData name="Warren Feltmate" userId="06ccb0c333b4239d" providerId="LiveId" clId="{62001F57-D378-4D7D-B75A-44686567B081}" dt="2025-06-03T11:40:48.216" v="326" actId="165"/>
          <ac:spMkLst>
            <pc:docMk/>
            <pc:sldMk cId="3763094630" sldId="260"/>
            <ac:spMk id="41" creationId="{8F8B22F0-2D63-02A2-70B6-6155B2CD6E63}"/>
          </ac:spMkLst>
        </pc:spChg>
        <pc:grpChg chg="add mod modVis">
          <ac:chgData name="Warren Feltmate" userId="06ccb0c333b4239d" providerId="LiveId" clId="{62001F57-D378-4D7D-B75A-44686567B081}" dt="2025-06-03T11:41:06.392" v="328" actId="164"/>
          <ac:grpSpMkLst>
            <pc:docMk/>
            <pc:sldMk cId="3763094630" sldId="260"/>
            <ac:grpSpMk id="24" creationId="{F4D006A4-C895-F9F4-F648-FEB352BBFFE8}"/>
          </ac:grpSpMkLst>
        </pc:grpChg>
        <pc:grpChg chg="mod modVis">
          <ac:chgData name="Warren Feltmate" userId="06ccb0c333b4239d" providerId="LiveId" clId="{62001F57-D378-4D7D-B75A-44686567B081}" dt="2025-06-03T11:45:15.095" v="332" actId="14430"/>
          <ac:grpSpMkLst>
            <pc:docMk/>
            <pc:sldMk cId="3763094630" sldId="260"/>
            <ac:grpSpMk id="26" creationId="{1226D099-DAF9-6EFD-7B5E-7F47C7E93AD2}"/>
          </ac:grpSpMkLst>
        </pc:grpChg>
        <pc:grpChg chg="mod modVis">
          <ac:chgData name="Warren Feltmate" userId="06ccb0c333b4239d" providerId="LiveId" clId="{62001F57-D378-4D7D-B75A-44686567B081}" dt="2025-06-03T11:45:16.978" v="334" actId="14429"/>
          <ac:grpSpMkLst>
            <pc:docMk/>
            <pc:sldMk cId="3763094630" sldId="260"/>
            <ac:grpSpMk id="35" creationId="{6FA01135-2712-5E9B-22D2-0BD2DECDCEA9}"/>
          </ac:grpSpMkLst>
        </pc:grpChg>
        <pc:grpChg chg="mod modVis">
          <ac:chgData name="Warren Feltmate" userId="06ccb0c333b4239d" providerId="LiveId" clId="{62001F57-D378-4D7D-B75A-44686567B081}" dt="2025-05-31T17:59:00.023" v="294" actId="14430"/>
          <ac:grpSpMkLst>
            <pc:docMk/>
            <pc:sldMk cId="3763094630" sldId="260"/>
            <ac:grpSpMk id="36" creationId="{51660746-9593-47AE-9E48-C653B4DAB7EF}"/>
          </ac:grpSpMkLst>
        </pc:grpChg>
        <pc:grpChg chg="mod modVis">
          <ac:chgData name="Warren Feltmate" userId="06ccb0c333b4239d" providerId="LiveId" clId="{62001F57-D378-4D7D-B75A-44686567B081}" dt="2025-05-31T17:59:00.493" v="295" actId="14430"/>
          <ac:grpSpMkLst>
            <pc:docMk/>
            <pc:sldMk cId="3763094630" sldId="260"/>
            <ac:grpSpMk id="37" creationId="{6D88A967-40E5-2890-B067-D666C7BA664D}"/>
          </ac:grpSpMkLst>
        </pc:grpChg>
        <pc:grpChg chg="mod modVis">
          <ac:chgData name="Warren Feltmate" userId="06ccb0c333b4239d" providerId="LiveId" clId="{62001F57-D378-4D7D-B75A-44686567B081}" dt="2025-05-31T17:59:01.029" v="296" actId="14430"/>
          <ac:grpSpMkLst>
            <pc:docMk/>
            <pc:sldMk cId="3763094630" sldId="260"/>
            <ac:grpSpMk id="38" creationId="{46672AE1-8EDC-DA02-E1F4-EADA058FC7EE}"/>
          </ac:grpSpMkLst>
        </pc:grpChg>
        <pc:grpChg chg="mod modVis">
          <ac:chgData name="Warren Feltmate" userId="06ccb0c333b4239d" providerId="LiveId" clId="{62001F57-D378-4D7D-B75A-44686567B081}" dt="2025-06-03T11:45:14.585" v="331" actId="14430"/>
          <ac:grpSpMkLst>
            <pc:docMk/>
            <pc:sldMk cId="3763094630" sldId="260"/>
            <ac:grpSpMk id="39" creationId="{A59FD72C-E933-9D43-0D78-947C532B393D}"/>
          </ac:grpSpMkLst>
        </pc:grpChg>
        <pc:grpChg chg="mod">
          <ac:chgData name="Warren Feltmate" userId="06ccb0c333b4239d" providerId="LiveId" clId="{62001F57-D378-4D7D-B75A-44686567B081}" dt="2025-06-03T11:41:06.392" v="328" actId="164"/>
          <ac:grpSpMkLst>
            <pc:docMk/>
            <pc:sldMk cId="3763094630" sldId="260"/>
            <ac:grpSpMk id="45" creationId="{3A6F709B-5243-9335-1C6E-E6FAA7253A2C}"/>
          </ac:grpSpMkLst>
        </pc:grpChg>
        <pc:grpChg chg="add mod modVis">
          <ac:chgData name="Warren Feltmate" userId="06ccb0c333b4239d" providerId="LiveId" clId="{62001F57-D378-4D7D-B75A-44686567B081}" dt="2025-06-03T11:45:23.366" v="338" actId="14429"/>
          <ac:grpSpMkLst>
            <pc:docMk/>
            <pc:sldMk cId="3763094630" sldId="260"/>
            <ac:grpSpMk id="47" creationId="{FEA6B6F7-BB97-5DE5-97FD-AEF6F5ED516E}"/>
          </ac:grpSpMkLst>
        </pc:grpChg>
        <pc:picChg chg="mod modVis">
          <ac:chgData name="Warren Feltmate" userId="06ccb0c333b4239d" providerId="LiveId" clId="{62001F57-D378-4D7D-B75A-44686567B081}" dt="2025-05-29T16:08:48.280" v="102" actId="14430"/>
          <ac:picMkLst>
            <pc:docMk/>
            <pc:sldMk cId="3763094630" sldId="260"/>
            <ac:picMk id="2" creationId="{FC71B07C-90BF-4A3F-E8E6-B1D1BD532681}"/>
          </ac:picMkLst>
        </pc:picChg>
        <pc:picChg chg="mod modVis">
          <ac:chgData name="Warren Feltmate" userId="06ccb0c333b4239d" providerId="LiveId" clId="{62001F57-D378-4D7D-B75A-44686567B081}" dt="2025-05-30T17:34:50.056" v="217" actId="14429"/>
          <ac:picMkLst>
            <pc:docMk/>
            <pc:sldMk cId="3763094630" sldId="260"/>
            <ac:picMk id="3" creationId="{44731953-D58F-CD5D-4B2D-B444A89C593D}"/>
          </ac:picMkLst>
        </pc:picChg>
        <pc:picChg chg="mod modVis">
          <ac:chgData name="Warren Feltmate" userId="06ccb0c333b4239d" providerId="LiveId" clId="{62001F57-D378-4D7D-B75A-44686567B081}" dt="2025-05-29T16:08:46.671" v="99" actId="14430"/>
          <ac:picMkLst>
            <pc:docMk/>
            <pc:sldMk cId="3763094630" sldId="260"/>
            <ac:picMk id="4" creationId="{FC3C67AD-17B4-8321-D245-E1B77E062782}"/>
          </ac:picMkLst>
        </pc:picChg>
        <pc:picChg chg="mod modVis">
          <ac:chgData name="Warren Feltmate" userId="06ccb0c333b4239d" providerId="LiveId" clId="{62001F57-D378-4D7D-B75A-44686567B081}" dt="2025-05-29T16:08:48.886" v="103" actId="14430"/>
          <ac:picMkLst>
            <pc:docMk/>
            <pc:sldMk cId="3763094630" sldId="260"/>
            <ac:picMk id="5" creationId="{6879E673-8311-86C4-BDE9-554DF3378BE7}"/>
          </ac:picMkLst>
        </pc:picChg>
        <pc:picChg chg="mod modVis">
          <ac:chgData name="Warren Feltmate" userId="06ccb0c333b4239d" providerId="LiveId" clId="{62001F57-D378-4D7D-B75A-44686567B081}" dt="2025-05-29T16:08:47.227" v="100" actId="14430"/>
          <ac:picMkLst>
            <pc:docMk/>
            <pc:sldMk cId="3763094630" sldId="260"/>
            <ac:picMk id="6" creationId="{D8F92D38-7DB0-656A-6054-299AD1202274}"/>
          </ac:picMkLst>
        </pc:picChg>
        <pc:picChg chg="mod modVis">
          <ac:chgData name="Warren Feltmate" userId="06ccb0c333b4239d" providerId="LiveId" clId="{62001F57-D378-4D7D-B75A-44686567B081}" dt="2025-05-30T17:34:51.967" v="218" actId="14429"/>
          <ac:picMkLst>
            <pc:docMk/>
            <pc:sldMk cId="3763094630" sldId="260"/>
            <ac:picMk id="13" creationId="{FAA19BDB-C3AE-35D2-B1B0-0801C873464C}"/>
          </ac:picMkLst>
        </pc:picChg>
        <pc:picChg chg="mod ord topLvl modVis">
          <ac:chgData name="Warren Feltmate" userId="06ccb0c333b4239d" providerId="LiveId" clId="{62001F57-D378-4D7D-B75A-44686567B081}" dt="2025-06-01T10:55:30.970" v="316" actId="207"/>
          <ac:picMkLst>
            <pc:docMk/>
            <pc:sldMk cId="3763094630" sldId="260"/>
            <ac:picMk id="40" creationId="{ACB31CD8-1DC5-5734-9E3A-764ABBBFB58D}"/>
          </ac:picMkLst>
        </pc:picChg>
        <pc:picChg chg="mod topLvl">
          <ac:chgData name="Warren Feltmate" userId="06ccb0c333b4239d" providerId="LiveId" clId="{62001F57-D378-4D7D-B75A-44686567B081}" dt="2025-05-30T15:06:36.589" v="148" actId="14826"/>
          <ac:picMkLst>
            <pc:docMk/>
            <pc:sldMk cId="3763094630" sldId="260"/>
            <ac:picMk id="43" creationId="{495F5195-A9DF-2EA5-7F87-28868B4BA00E}"/>
          </ac:picMkLst>
        </pc:picChg>
        <pc:picChg chg="add mod ord modVis">
          <ac:chgData name="Warren Feltmate" userId="06ccb0c333b4239d" providerId="LiveId" clId="{62001F57-D378-4D7D-B75A-44686567B081}" dt="2025-06-03T05:06:16.686" v="321" actId="14429"/>
          <ac:picMkLst>
            <pc:docMk/>
            <pc:sldMk cId="3763094630" sldId="260"/>
            <ac:picMk id="44" creationId="{58FE39C7-17B4-64E5-A057-3642FC4A0216}"/>
          </ac:picMkLst>
        </pc:picChg>
        <pc:picChg chg="add mod modVis modCrop">
          <ac:chgData name="Warren Feltmate" userId="06ccb0c333b4239d" providerId="LiveId" clId="{62001F57-D378-4D7D-B75A-44686567B081}" dt="2025-06-03T11:45:24.679" v="339" actId="14429"/>
          <ac:picMkLst>
            <pc:docMk/>
            <pc:sldMk cId="3763094630" sldId="260"/>
            <ac:picMk id="46" creationId="{3EBD7449-9355-30C4-1BD6-A11EED99FEED}"/>
          </ac:picMkLst>
        </pc:picChg>
      </pc:sldChg>
    </pc:docChg>
  </pc:docChgLst>
  <pc:docChgLst>
    <pc:chgData name="Warren Feltmate" userId="06ccb0c333b4239d" providerId="LiveId" clId="{0E133FC7-AC44-47D2-BA3E-8ACFD6A9E787}"/>
    <pc:docChg chg="undo custSel modSld">
      <pc:chgData name="Warren Feltmate" userId="06ccb0c333b4239d" providerId="LiveId" clId="{0E133FC7-AC44-47D2-BA3E-8ACFD6A9E787}" dt="2025-06-06T09:06:16.681" v="83"/>
      <pc:docMkLst>
        <pc:docMk/>
      </pc:docMkLst>
      <pc:sldChg chg="addSp delSp modSp mod">
        <pc:chgData name="Warren Feltmate" userId="06ccb0c333b4239d" providerId="LiveId" clId="{0E133FC7-AC44-47D2-BA3E-8ACFD6A9E787}" dt="2025-06-06T09:06:16.681" v="83"/>
        <pc:sldMkLst>
          <pc:docMk/>
          <pc:sldMk cId="3763094630" sldId="260"/>
        </pc:sldMkLst>
        <pc:spChg chg="mod topLvl">
          <ac:chgData name="Warren Feltmate" userId="06ccb0c333b4239d" providerId="LiveId" clId="{0E133FC7-AC44-47D2-BA3E-8ACFD6A9E787}" dt="2025-06-06T09:03:22.308" v="72" actId="164"/>
          <ac:spMkLst>
            <pc:docMk/>
            <pc:sldMk cId="3763094630" sldId="260"/>
            <ac:spMk id="7" creationId="{55B39811-B9CB-DF34-4DEC-4C382DBDAF51}"/>
          </ac:spMkLst>
        </pc:spChg>
        <pc:spChg chg="mod topLvl">
          <ac:chgData name="Warren Feltmate" userId="06ccb0c333b4239d" providerId="LiveId" clId="{0E133FC7-AC44-47D2-BA3E-8ACFD6A9E787}" dt="2025-06-06T09:03:43.911" v="74" actId="164"/>
          <ac:spMkLst>
            <pc:docMk/>
            <pc:sldMk cId="3763094630" sldId="260"/>
            <ac:spMk id="9" creationId="{4C83C089-95DA-DFEA-55AF-FBBAFFAED993}"/>
          </ac:spMkLst>
        </pc:spChg>
        <pc:spChg chg="mod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10" creationId="{211F859C-7F32-CB65-559D-DE0176421975}"/>
          </ac:spMkLst>
        </pc:spChg>
        <pc:spChg chg="mod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11" creationId="{56B8B5AB-8C37-FF74-1263-018DD975BBB8}"/>
          </ac:spMkLst>
        </pc:spChg>
        <pc:spChg chg="mod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12" creationId="{EE914B36-BE47-FF80-C5DB-FD28F4559B54}"/>
          </ac:spMkLst>
        </pc:spChg>
        <pc:spChg chg="mod">
          <ac:chgData name="Warren Feltmate" userId="06ccb0c333b4239d" providerId="LiveId" clId="{0E133FC7-AC44-47D2-BA3E-8ACFD6A9E787}" dt="2025-06-03T07:12:48.717" v="53"/>
          <ac:spMkLst>
            <pc:docMk/>
            <pc:sldMk cId="3763094630" sldId="260"/>
            <ac:spMk id="14" creationId="{BF7D91BA-BCC2-29A3-F56E-E91B7D275475}"/>
          </ac:spMkLst>
        </pc:spChg>
        <pc:spChg chg="mod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15" creationId="{FF0D2DE1-AE0C-6247-940B-3A1D5E927943}"/>
          </ac:spMkLst>
        </pc:spChg>
        <pc:spChg chg="mod">
          <ac:chgData name="Warren Feltmate" userId="06ccb0c333b4239d" providerId="LiveId" clId="{0E133FC7-AC44-47D2-BA3E-8ACFD6A9E787}" dt="2025-06-03T07:12:48.717" v="53"/>
          <ac:spMkLst>
            <pc:docMk/>
            <pc:sldMk cId="3763094630" sldId="260"/>
            <ac:spMk id="16" creationId="{7F380E75-1A15-B5E6-A0E5-54C6C91104CA}"/>
          </ac:spMkLst>
        </pc:spChg>
        <pc:spChg chg="mod">
          <ac:chgData name="Warren Feltmate" userId="06ccb0c333b4239d" providerId="LiveId" clId="{0E133FC7-AC44-47D2-BA3E-8ACFD6A9E787}" dt="2025-06-03T07:02:09.894" v="24"/>
          <ac:spMkLst>
            <pc:docMk/>
            <pc:sldMk cId="3763094630" sldId="260"/>
            <ac:spMk id="17" creationId="{229CADBC-8514-04FB-69AE-13BBEDD244CA}"/>
          </ac:spMkLst>
        </pc:spChg>
        <pc:spChg chg="mod">
          <ac:chgData name="Warren Feltmate" userId="06ccb0c333b4239d" providerId="LiveId" clId="{0E133FC7-AC44-47D2-BA3E-8ACFD6A9E787}" dt="2025-06-03T07:12:48.717" v="53"/>
          <ac:spMkLst>
            <pc:docMk/>
            <pc:sldMk cId="3763094630" sldId="260"/>
            <ac:spMk id="18" creationId="{ECF988B6-265B-3D99-9F97-0FEADB7C1644}"/>
          </ac:spMkLst>
        </pc:spChg>
        <pc:spChg chg="mod topLvl">
          <ac:chgData name="Warren Feltmate" userId="06ccb0c333b4239d" providerId="LiveId" clId="{0E133FC7-AC44-47D2-BA3E-8ACFD6A9E787}" dt="2025-06-06T09:03:43.911" v="74" actId="164"/>
          <ac:spMkLst>
            <pc:docMk/>
            <pc:sldMk cId="3763094630" sldId="260"/>
            <ac:spMk id="19" creationId="{2AD63EFA-5D04-34AE-1BD2-C1A1C1E86367}"/>
          </ac:spMkLst>
        </pc:spChg>
        <pc:spChg chg="mod topLvl">
          <ac:chgData name="Warren Feltmate" userId="06ccb0c333b4239d" providerId="LiveId" clId="{0E133FC7-AC44-47D2-BA3E-8ACFD6A9E787}" dt="2025-06-06T09:03:43.911" v="74" actId="164"/>
          <ac:spMkLst>
            <pc:docMk/>
            <pc:sldMk cId="3763094630" sldId="260"/>
            <ac:spMk id="20" creationId="{3293CF0D-287A-9F11-5452-27264AC5F678}"/>
          </ac:spMkLst>
        </pc:spChg>
        <pc:spChg chg="mod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21" creationId="{35F08449-D8E4-BF66-EE24-1DB40E4EF3AA}"/>
          </ac:spMkLst>
        </pc:spChg>
        <pc:spChg chg="mod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22" creationId="{11E94AD0-E38A-A7DA-E614-3827C37A1968}"/>
          </ac:spMkLst>
        </pc:spChg>
        <pc:spChg chg="mod">
          <ac:chgData name="Warren Feltmate" userId="06ccb0c333b4239d" providerId="LiveId" clId="{0E133FC7-AC44-47D2-BA3E-8ACFD6A9E787}" dt="2025-06-03T07:03:47.101" v="35"/>
          <ac:spMkLst>
            <pc:docMk/>
            <pc:sldMk cId="3763094630" sldId="260"/>
            <ac:spMk id="23" creationId="{A852C420-573E-ECF8-FB52-D24317A13179}"/>
          </ac:spMkLst>
        </pc:spChg>
        <pc:spChg chg="mod topLvl">
          <ac:chgData name="Warren Feltmate" userId="06ccb0c333b4239d" providerId="LiveId" clId="{0E133FC7-AC44-47D2-BA3E-8ACFD6A9E787}" dt="2025-06-06T09:03:22.308" v="72" actId="164"/>
          <ac:spMkLst>
            <pc:docMk/>
            <pc:sldMk cId="3763094630" sldId="260"/>
            <ac:spMk id="25" creationId="{0CD271A3-D40E-598C-81AD-BA60D7C0DE3B}"/>
          </ac:spMkLst>
        </pc:spChg>
        <pc:spChg chg="mod topLvl">
          <ac:chgData name="Warren Feltmate" userId="06ccb0c333b4239d" providerId="LiveId" clId="{0E133FC7-AC44-47D2-BA3E-8ACFD6A9E787}" dt="2025-06-06T09:03:22.308" v="72" actId="164"/>
          <ac:spMkLst>
            <pc:docMk/>
            <pc:sldMk cId="3763094630" sldId="260"/>
            <ac:spMk id="27" creationId="{A63AEDC5-499A-6D0D-878E-0441530341C4}"/>
          </ac:spMkLst>
        </pc:spChg>
        <pc:spChg chg="mod topLvl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28" creationId="{F2D16CF7-E3F6-0F79-47D1-C9C4673857D0}"/>
          </ac:spMkLst>
        </pc:spChg>
        <pc:spChg chg="mod">
          <ac:chgData name="Warren Feltmate" userId="06ccb0c333b4239d" providerId="LiveId" clId="{0E133FC7-AC44-47D2-BA3E-8ACFD6A9E787}" dt="2025-06-03T07:12:48.717" v="53"/>
          <ac:spMkLst>
            <pc:docMk/>
            <pc:sldMk cId="3763094630" sldId="260"/>
            <ac:spMk id="29" creationId="{BBED9307-21AC-E281-4E10-FAE73567B1BE}"/>
          </ac:spMkLst>
        </pc:spChg>
        <pc:spChg chg="mod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30" creationId="{9904D1DC-E4CA-6649-F88B-12C30A52BEE8}"/>
          </ac:spMkLst>
        </pc:spChg>
        <pc:spChg chg="mod">
          <ac:chgData name="Warren Feltmate" userId="06ccb0c333b4239d" providerId="LiveId" clId="{0E133FC7-AC44-47D2-BA3E-8ACFD6A9E787}" dt="2025-06-03T07:12:48.717" v="53"/>
          <ac:spMkLst>
            <pc:docMk/>
            <pc:sldMk cId="3763094630" sldId="260"/>
            <ac:spMk id="31" creationId="{1C91AA46-48E2-2AE7-BF87-CFD2A35446E2}"/>
          </ac:spMkLst>
        </pc:spChg>
        <pc:spChg chg="mod">
          <ac:chgData name="Warren Feltmate" userId="06ccb0c333b4239d" providerId="LiveId" clId="{0E133FC7-AC44-47D2-BA3E-8ACFD6A9E787}" dt="2025-06-03T07:12:48.717" v="53"/>
          <ac:spMkLst>
            <pc:docMk/>
            <pc:sldMk cId="3763094630" sldId="260"/>
            <ac:spMk id="32" creationId="{54172A83-F537-A93B-A645-CF8BDC1C3267}"/>
          </ac:spMkLst>
        </pc:spChg>
        <pc:spChg chg="mod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33" creationId="{9CD2B2FE-B1FC-8C05-4B20-932D495DF342}"/>
          </ac:spMkLst>
        </pc:spChg>
        <pc:spChg chg="mod">
          <ac:chgData name="Warren Feltmate" userId="06ccb0c333b4239d" providerId="LiveId" clId="{0E133FC7-AC44-47D2-BA3E-8ACFD6A9E787}" dt="2025-06-06T09:06:16.681" v="83"/>
          <ac:spMkLst>
            <pc:docMk/>
            <pc:sldMk cId="3763094630" sldId="260"/>
            <ac:spMk id="34" creationId="{F33D9DC7-51DA-3162-83ED-E492E59A67D0}"/>
          </ac:spMkLst>
        </pc:spChg>
        <pc:spChg chg="add mod">
          <ac:chgData name="Warren Feltmate" userId="06ccb0c333b4239d" providerId="LiveId" clId="{0E133FC7-AC44-47D2-BA3E-8ACFD6A9E787}" dt="2025-06-06T09:05:47.881" v="79" actId="164"/>
          <ac:spMkLst>
            <pc:docMk/>
            <pc:sldMk cId="3763094630" sldId="260"/>
            <ac:spMk id="41" creationId="{8F8B22F0-2D63-02A2-70B6-6155B2CD6E63}"/>
          </ac:spMkLst>
        </pc:spChg>
        <pc:grpChg chg="mod">
          <ac:chgData name="Warren Feltmate" userId="06ccb0c333b4239d" providerId="LiveId" clId="{0E133FC7-AC44-47D2-BA3E-8ACFD6A9E787}" dt="2025-06-06T09:06:01.042" v="81" actId="164"/>
          <ac:grpSpMkLst>
            <pc:docMk/>
            <pc:sldMk cId="3763094630" sldId="260"/>
            <ac:grpSpMk id="24" creationId="{F4D006A4-C895-F9F4-F648-FEB352BBFFE8}"/>
          </ac:grpSpMkLst>
        </pc:grpChg>
        <pc:grpChg chg="add mod modVis">
          <ac:chgData name="Warren Feltmate" userId="06ccb0c333b4239d" providerId="LiveId" clId="{0E133FC7-AC44-47D2-BA3E-8ACFD6A9E787}" dt="2025-06-06T09:04:49.086" v="77" actId="164"/>
          <ac:grpSpMkLst>
            <pc:docMk/>
            <pc:sldMk cId="3763094630" sldId="260"/>
            <ac:grpSpMk id="26" creationId="{1226D099-DAF9-6EFD-7B5E-7F47C7E93AD2}"/>
          </ac:grpSpMkLst>
        </pc:grpChg>
        <pc:grpChg chg="add mod">
          <ac:chgData name="Warren Feltmate" userId="06ccb0c333b4239d" providerId="LiveId" clId="{0E133FC7-AC44-47D2-BA3E-8ACFD6A9E787}" dt="2025-06-03T07:12:08.437" v="48" actId="164"/>
          <ac:grpSpMkLst>
            <pc:docMk/>
            <pc:sldMk cId="3763094630" sldId="260"/>
            <ac:grpSpMk id="35" creationId="{6FA01135-2712-5E9B-22D2-0BD2DECDCEA9}"/>
          </ac:grpSpMkLst>
        </pc:grpChg>
        <pc:grpChg chg="mod modVis">
          <ac:chgData name="Warren Feltmate" userId="06ccb0c333b4239d" providerId="LiveId" clId="{0E133FC7-AC44-47D2-BA3E-8ACFD6A9E787}" dt="2025-06-03T07:02:14.266" v="26" actId="164"/>
          <ac:grpSpMkLst>
            <pc:docMk/>
            <pc:sldMk cId="3763094630" sldId="260"/>
            <ac:grpSpMk id="36" creationId="{51660746-9593-47AE-9E48-C653B4DAB7EF}"/>
          </ac:grpSpMkLst>
        </pc:grpChg>
        <pc:grpChg chg="mod modVis">
          <ac:chgData name="Warren Feltmate" userId="06ccb0c333b4239d" providerId="LiveId" clId="{0E133FC7-AC44-47D2-BA3E-8ACFD6A9E787}" dt="2025-06-03T07:02:14.266" v="26" actId="164"/>
          <ac:grpSpMkLst>
            <pc:docMk/>
            <pc:sldMk cId="3763094630" sldId="260"/>
            <ac:grpSpMk id="37" creationId="{6D88A967-40E5-2890-B067-D666C7BA664D}"/>
          </ac:grpSpMkLst>
        </pc:grpChg>
        <pc:grpChg chg="mod modVis">
          <ac:chgData name="Warren Feltmate" userId="06ccb0c333b4239d" providerId="LiveId" clId="{0E133FC7-AC44-47D2-BA3E-8ACFD6A9E787}" dt="2025-06-03T07:02:14.266" v="26" actId="164"/>
          <ac:grpSpMkLst>
            <pc:docMk/>
            <pc:sldMk cId="3763094630" sldId="260"/>
            <ac:grpSpMk id="38" creationId="{46672AE1-8EDC-DA02-E1F4-EADA058FC7EE}"/>
          </ac:grpSpMkLst>
        </pc:grpChg>
        <pc:grpChg chg="add del mod modVis">
          <ac:chgData name="Warren Feltmate" userId="06ccb0c333b4239d" providerId="LiveId" clId="{0E133FC7-AC44-47D2-BA3E-8ACFD6A9E787}" dt="2025-06-06T09:03:12.345" v="71" actId="165"/>
          <ac:grpSpMkLst>
            <pc:docMk/>
            <pc:sldMk cId="3763094630" sldId="260"/>
            <ac:grpSpMk id="39" creationId="{A59FD72C-E933-9D43-0D78-947C532B393D}"/>
          </ac:grpSpMkLst>
        </pc:grpChg>
        <pc:grpChg chg="add mod">
          <ac:chgData name="Warren Feltmate" userId="06ccb0c333b4239d" providerId="LiveId" clId="{0E133FC7-AC44-47D2-BA3E-8ACFD6A9E787}" dt="2025-06-06T09:04:49.086" v="77" actId="164"/>
          <ac:grpSpMkLst>
            <pc:docMk/>
            <pc:sldMk cId="3763094630" sldId="260"/>
            <ac:grpSpMk id="42" creationId="{93038501-334C-95B3-BB05-BC0CF23F583C}"/>
          </ac:grpSpMkLst>
        </pc:grpChg>
        <pc:grpChg chg="add mod">
          <ac:chgData name="Warren Feltmate" userId="06ccb0c333b4239d" providerId="LiveId" clId="{0E133FC7-AC44-47D2-BA3E-8ACFD6A9E787}" dt="2025-06-03T07:12:39.601" v="51" actId="164"/>
          <ac:grpSpMkLst>
            <pc:docMk/>
            <pc:sldMk cId="3763094630" sldId="260"/>
            <ac:grpSpMk id="45" creationId="{3A6F709B-5243-9335-1C6E-E6FAA7253A2C}"/>
          </ac:grpSpMkLst>
        </pc:grpChg>
        <pc:grpChg chg="mod modVis">
          <ac:chgData name="Warren Feltmate" userId="06ccb0c333b4239d" providerId="LiveId" clId="{0E133FC7-AC44-47D2-BA3E-8ACFD6A9E787}" dt="2025-06-03T07:04:24.604" v="37" actId="164"/>
          <ac:grpSpMkLst>
            <pc:docMk/>
            <pc:sldMk cId="3763094630" sldId="260"/>
            <ac:grpSpMk id="47" creationId="{FEA6B6F7-BB97-5DE5-97FD-AEF6F5ED516E}"/>
          </ac:grpSpMkLst>
        </pc:grpChg>
        <pc:grpChg chg="add mod">
          <ac:chgData name="Warren Feltmate" userId="06ccb0c333b4239d" providerId="LiveId" clId="{0E133FC7-AC44-47D2-BA3E-8ACFD6A9E787}" dt="2025-06-06T09:04:49.086" v="77" actId="164"/>
          <ac:grpSpMkLst>
            <pc:docMk/>
            <pc:sldMk cId="3763094630" sldId="260"/>
            <ac:grpSpMk id="48" creationId="{F31810A8-7378-66DC-B9CA-15BF5A336D1E}"/>
          </ac:grpSpMkLst>
        </pc:grpChg>
        <pc:grpChg chg="add mod">
          <ac:chgData name="Warren Feltmate" userId="06ccb0c333b4239d" providerId="LiveId" clId="{0E133FC7-AC44-47D2-BA3E-8ACFD6A9E787}" dt="2025-06-06T09:05:47.881" v="79" actId="164"/>
          <ac:grpSpMkLst>
            <pc:docMk/>
            <pc:sldMk cId="3763094630" sldId="260"/>
            <ac:grpSpMk id="49" creationId="{6C65AC8E-7330-AF13-4E9C-0BEC975EF1C5}"/>
          </ac:grpSpMkLst>
        </pc:grpChg>
        <pc:grpChg chg="add mod">
          <ac:chgData name="Warren Feltmate" userId="06ccb0c333b4239d" providerId="LiveId" clId="{0E133FC7-AC44-47D2-BA3E-8ACFD6A9E787}" dt="2025-06-06T09:06:01.042" v="81" actId="164"/>
          <ac:grpSpMkLst>
            <pc:docMk/>
            <pc:sldMk cId="3763094630" sldId="260"/>
            <ac:grpSpMk id="50" creationId="{C118E8EB-92CA-2A5C-B17A-DCE4D8FC990D}"/>
          </ac:grpSpMkLst>
        </pc:grpChg>
        <pc:grpChg chg="add mod">
          <ac:chgData name="Warren Feltmate" userId="06ccb0c333b4239d" providerId="LiveId" clId="{0E133FC7-AC44-47D2-BA3E-8ACFD6A9E787}" dt="2025-06-06T09:06:08.261" v="82" actId="962"/>
          <ac:grpSpMkLst>
            <pc:docMk/>
            <pc:sldMk cId="3763094630" sldId="260"/>
            <ac:grpSpMk id="51" creationId="{01FCF894-EB9E-4519-EE65-67BB82A43E98}"/>
          </ac:grpSpMkLst>
        </pc:grpChg>
        <pc:picChg chg="mod">
          <ac:chgData name="Warren Feltmate" userId="06ccb0c333b4239d" providerId="LiveId" clId="{0E133FC7-AC44-47D2-BA3E-8ACFD6A9E787}" dt="2025-06-03T07:02:08.605" v="23"/>
          <ac:picMkLst>
            <pc:docMk/>
            <pc:sldMk cId="3763094630" sldId="260"/>
            <ac:picMk id="2" creationId="{FC71B07C-90BF-4A3F-E8E6-B1D1BD532681}"/>
          </ac:picMkLst>
        </pc:picChg>
        <pc:picChg chg="mod">
          <ac:chgData name="Warren Feltmate" userId="06ccb0c333b4239d" providerId="LiveId" clId="{0E133FC7-AC44-47D2-BA3E-8ACFD6A9E787}" dt="2025-06-03T07:02:08.605" v="23"/>
          <ac:picMkLst>
            <pc:docMk/>
            <pc:sldMk cId="3763094630" sldId="260"/>
            <ac:picMk id="3" creationId="{44731953-D58F-CD5D-4B2D-B444A89C593D}"/>
          </ac:picMkLst>
        </pc:picChg>
        <pc:picChg chg="mod">
          <ac:chgData name="Warren Feltmate" userId="06ccb0c333b4239d" providerId="LiveId" clId="{0E133FC7-AC44-47D2-BA3E-8ACFD6A9E787}" dt="2025-06-03T07:02:08.605" v="23"/>
          <ac:picMkLst>
            <pc:docMk/>
            <pc:sldMk cId="3763094630" sldId="260"/>
            <ac:picMk id="4" creationId="{FC3C67AD-17B4-8321-D245-E1B77E062782}"/>
          </ac:picMkLst>
        </pc:picChg>
        <pc:picChg chg="mod">
          <ac:chgData name="Warren Feltmate" userId="06ccb0c333b4239d" providerId="LiveId" clId="{0E133FC7-AC44-47D2-BA3E-8ACFD6A9E787}" dt="2025-06-03T07:02:08.605" v="23"/>
          <ac:picMkLst>
            <pc:docMk/>
            <pc:sldMk cId="3763094630" sldId="260"/>
            <ac:picMk id="5" creationId="{6879E673-8311-86C4-BDE9-554DF3378BE7}"/>
          </ac:picMkLst>
        </pc:picChg>
        <pc:picChg chg="mod">
          <ac:chgData name="Warren Feltmate" userId="06ccb0c333b4239d" providerId="LiveId" clId="{0E133FC7-AC44-47D2-BA3E-8ACFD6A9E787}" dt="2025-06-03T07:02:08.605" v="23"/>
          <ac:picMkLst>
            <pc:docMk/>
            <pc:sldMk cId="3763094630" sldId="260"/>
            <ac:picMk id="6" creationId="{D8F92D38-7DB0-656A-6054-299AD1202274}"/>
          </ac:picMkLst>
        </pc:picChg>
        <pc:picChg chg="mod">
          <ac:chgData name="Warren Feltmate" userId="06ccb0c333b4239d" providerId="LiveId" clId="{0E133FC7-AC44-47D2-BA3E-8ACFD6A9E787}" dt="2025-06-03T07:02:08.605" v="23"/>
          <ac:picMkLst>
            <pc:docMk/>
            <pc:sldMk cId="3763094630" sldId="260"/>
            <ac:picMk id="13" creationId="{FAA19BDB-C3AE-35D2-B1B0-0801C873464C}"/>
          </ac:picMkLst>
        </pc:picChg>
        <pc:picChg chg="mod ord modVis">
          <ac:chgData name="Warren Feltmate" userId="06ccb0c333b4239d" providerId="LiveId" clId="{0E133FC7-AC44-47D2-BA3E-8ACFD6A9E787}" dt="2025-06-06T09:00:21.310" v="62" actId="14429"/>
          <ac:picMkLst>
            <pc:docMk/>
            <pc:sldMk cId="3763094630" sldId="260"/>
            <ac:picMk id="40" creationId="{ACB31CD8-1DC5-5734-9E3A-764ABBBFB58D}"/>
          </ac:picMkLst>
        </pc:picChg>
        <pc:picChg chg="del mod modVis">
          <ac:chgData name="Warren Feltmate" userId="06ccb0c333b4239d" providerId="LiveId" clId="{0E133FC7-AC44-47D2-BA3E-8ACFD6A9E787}" dt="2025-06-06T09:00:27.567" v="64" actId="478"/>
          <ac:picMkLst>
            <pc:docMk/>
            <pc:sldMk cId="3763094630" sldId="260"/>
            <ac:picMk id="42" creationId="{00C9675E-2013-8994-26A1-020BD3D47184}"/>
          </ac:picMkLst>
        </pc:picChg>
        <pc:picChg chg="mod topLvl">
          <ac:chgData name="Warren Feltmate" userId="06ccb0c333b4239d" providerId="LiveId" clId="{0E133FC7-AC44-47D2-BA3E-8ACFD6A9E787}" dt="2025-06-06T09:03:22.308" v="72" actId="164"/>
          <ac:picMkLst>
            <pc:docMk/>
            <pc:sldMk cId="3763094630" sldId="260"/>
            <ac:picMk id="43" creationId="{495F5195-A9DF-2EA5-7F87-28868B4BA00E}"/>
          </ac:picMkLst>
        </pc:picChg>
        <pc:picChg chg="mod modVis">
          <ac:chgData name="Warren Feltmate" userId="06ccb0c333b4239d" providerId="LiveId" clId="{0E133FC7-AC44-47D2-BA3E-8ACFD6A9E787}" dt="2025-06-06T09:00:16.869" v="59" actId="14429"/>
          <ac:picMkLst>
            <pc:docMk/>
            <pc:sldMk cId="3763094630" sldId="260"/>
            <ac:picMk id="44" creationId="{58FE39C7-17B4-64E5-A057-3642FC4A0216}"/>
          </ac:picMkLst>
        </pc:picChg>
        <pc:picChg chg="mod topLvl">
          <ac:chgData name="Warren Feltmate" userId="06ccb0c333b4239d" providerId="LiveId" clId="{0E133FC7-AC44-47D2-BA3E-8ACFD6A9E787}" dt="2025-06-06T09:03:22.308" v="72" actId="164"/>
          <ac:picMkLst>
            <pc:docMk/>
            <pc:sldMk cId="3763094630" sldId="260"/>
            <ac:picMk id="46" creationId="{3EBD7449-9355-30C4-1BD6-A11EED99FEE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sv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2972393" cy="499285"/>
          </a:xfrm>
          <a:prstGeom prst="rect">
            <a:avLst/>
          </a:prstGeom>
        </p:spPr>
        <p:txBody>
          <a:bodyPr vert="horz" lIns="92546" tIns="46273" rIns="92546" bIns="4627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3991" y="0"/>
            <a:ext cx="2972392" cy="499285"/>
          </a:xfrm>
          <a:prstGeom prst="rect">
            <a:avLst/>
          </a:prstGeom>
        </p:spPr>
        <p:txBody>
          <a:bodyPr vert="horz" lIns="92546" tIns="46273" rIns="92546" bIns="46273" rtlCol="0"/>
          <a:lstStyle>
            <a:lvl1pPr algn="r">
              <a:defRPr sz="1200"/>
            </a:lvl1pPr>
          </a:lstStyle>
          <a:p>
            <a:fld id="{C889D5E1-2A99-43F6-B481-C38B4C86C02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03300" y="1241425"/>
            <a:ext cx="4851400" cy="3357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546" tIns="46273" rIns="92546" bIns="462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317" y="4786415"/>
            <a:ext cx="5487370" cy="3915864"/>
          </a:xfrm>
          <a:prstGeom prst="rect">
            <a:avLst/>
          </a:prstGeom>
        </p:spPr>
        <p:txBody>
          <a:bodyPr vert="horz" lIns="92546" tIns="46273" rIns="92546" bIns="462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" y="9446403"/>
            <a:ext cx="2972393" cy="499285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3991" y="9446403"/>
            <a:ext cx="2972392" cy="499285"/>
          </a:xfrm>
          <a:prstGeom prst="rect">
            <a:avLst/>
          </a:prstGeom>
        </p:spPr>
        <p:txBody>
          <a:bodyPr vert="horz" lIns="92546" tIns="46273" rIns="92546" bIns="46273" rtlCol="0" anchor="b"/>
          <a:lstStyle>
            <a:lvl1pPr algn="r">
              <a:defRPr sz="1200"/>
            </a:lvl1pPr>
          </a:lstStyle>
          <a:p>
            <a:fld id="{D80EEFFA-4BA7-4132-93EC-28B13DF0D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55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0EEFFA-4BA7-4132-93EC-28B13DF0D52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433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17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26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401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45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29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93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16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295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042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987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42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AA0C1-F8EA-4A2C-AFB5-0BF9F6722DBE}" type="datetimeFigureOut">
              <a:rPr lang="en-US" smtClean="0"/>
              <a:t>6/6/2025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546CEF-F731-44C4-9355-DB64A752BA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313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AA7DA-29DD-8AE1-3543-6DAEE8D81F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Landscape">
            <a:extLst>
              <a:ext uri="{FF2B5EF4-FFF2-40B4-BE49-F238E27FC236}">
                <a16:creationId xmlns:a16="http://schemas.microsoft.com/office/drawing/2014/main" id="{01FCF894-EB9E-4519-EE65-67BB82A43E9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298702" y="-732198"/>
            <a:ext cx="9630718" cy="7293153"/>
            <a:chOff x="298702" y="-732198"/>
            <a:chExt cx="9630718" cy="7293153"/>
          </a:xfrm>
        </p:grpSpPr>
        <p:grpSp>
          <p:nvGrpSpPr>
            <p:cNvPr id="24" name="Border">
              <a:extLst>
                <a:ext uri="{FF2B5EF4-FFF2-40B4-BE49-F238E27FC236}">
                  <a16:creationId xmlns:a16="http://schemas.microsoft.com/office/drawing/2014/main" id="{F4D006A4-C895-F9F4-F648-FEB352BBFFE8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298702" y="297044"/>
              <a:ext cx="9308594" cy="6263911"/>
              <a:chOff x="298702" y="297044"/>
              <a:chExt cx="9308594" cy="6263911"/>
            </a:xfrm>
          </p:grpSpPr>
          <p:pic>
            <p:nvPicPr>
              <p:cNvPr id="40" name="Style 2">
                <a:extLst>
                  <a:ext uri="{FF2B5EF4-FFF2-40B4-BE49-F238E27FC236}">
                    <a16:creationId xmlns:a16="http://schemas.microsoft.com/office/drawing/2014/main" id="{ACB31CD8-1DC5-5734-9E3A-764ABBBFB58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/>
            </p:blipFill>
            <p:spPr>
              <a:xfrm>
                <a:off x="298702" y="297044"/>
                <a:ext cx="9308594" cy="6263911"/>
              </a:xfrm>
              <a:prstGeom prst="rect">
                <a:avLst/>
              </a:prstGeom>
            </p:spPr>
          </p:pic>
          <p:pic>
            <p:nvPicPr>
              <p:cNvPr id="44" name="Style 1">
                <a:extLst>
                  <a:ext uri="{FF2B5EF4-FFF2-40B4-BE49-F238E27FC236}">
                    <a16:creationId xmlns:a16="http://schemas.microsoft.com/office/drawing/2014/main" id="{58FE39C7-17B4-64E5-A057-3642FC4A021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98704" y="297046"/>
                <a:ext cx="9308592" cy="6263908"/>
              </a:xfrm>
              <a:prstGeom prst="rect">
                <a:avLst/>
              </a:prstGeom>
            </p:spPr>
          </p:pic>
        </p:grpSp>
        <p:grpSp>
          <p:nvGrpSpPr>
            <p:cNvPr id="50" name="Design">
              <a:extLst>
                <a:ext uri="{FF2B5EF4-FFF2-40B4-BE49-F238E27FC236}">
                  <a16:creationId xmlns:a16="http://schemas.microsoft.com/office/drawing/2014/main" id="{C118E8EB-92CA-2A5C-B17A-DCE4D8FC990D}"/>
                </a:ext>
              </a:extLst>
            </p:cNvPr>
            <p:cNvGrpSpPr>
              <a:grpSpLocks noGrp="1" noUngrp="1" noRot="1" noMove="1" noResize="1"/>
            </p:cNvGrpSpPr>
            <p:nvPr/>
          </p:nvGrpSpPr>
          <p:grpSpPr>
            <a:xfrm>
              <a:off x="1420882" y="-732198"/>
              <a:ext cx="8508538" cy="6884045"/>
              <a:chOff x="1420882" y="-732198"/>
              <a:chExt cx="8508538" cy="6884045"/>
            </a:xfrm>
          </p:grpSpPr>
          <p:grpSp>
            <p:nvGrpSpPr>
              <p:cNvPr id="49" name="Default">
                <a:extLst>
                  <a:ext uri="{FF2B5EF4-FFF2-40B4-BE49-F238E27FC236}">
                    <a16:creationId xmlns:a16="http://schemas.microsoft.com/office/drawing/2014/main" id="{6C65AC8E-7330-AF13-4E9C-0BEC975EF1C5}"/>
                  </a:ext>
                </a:extLst>
              </p:cNvPr>
              <p:cNvGrpSpPr>
                <a:grpSpLocks noGrp="1" noUngrp="1" noRot="1" noMove="1" noResize="1"/>
              </p:cNvGrpSpPr>
              <p:nvPr/>
            </p:nvGrpSpPr>
            <p:grpSpPr>
              <a:xfrm>
                <a:off x="1420882" y="1042224"/>
                <a:ext cx="7394872" cy="5109623"/>
                <a:chOff x="1420882" y="1042224"/>
                <a:chExt cx="7394872" cy="5109623"/>
              </a:xfrm>
            </p:grpSpPr>
            <p:grpSp>
              <p:nvGrpSpPr>
                <p:cNvPr id="26" name="Toggled_Elements">
                  <a:extLst>
                    <a:ext uri="{FF2B5EF4-FFF2-40B4-BE49-F238E27FC236}">
                      <a16:creationId xmlns:a16="http://schemas.microsoft.com/office/drawing/2014/main" id="{1226D099-DAF9-6EFD-7B5E-7F47C7E93AD2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646723" y="3102892"/>
                  <a:ext cx="6850869" cy="2155627"/>
                  <a:chOff x="1646723" y="3102892"/>
                  <a:chExt cx="6850869" cy="2155627"/>
                </a:xfrm>
              </p:grpSpPr>
              <p:grpSp>
                <p:nvGrpSpPr>
                  <p:cNvPr id="38" name="Levels">
                    <a:extLst>
                      <a:ext uri="{FF2B5EF4-FFF2-40B4-BE49-F238E27FC236}">
                        <a16:creationId xmlns:a16="http://schemas.microsoft.com/office/drawing/2014/main" id="{46672AE1-8EDC-DA02-E1F4-EADA058FC7EE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3521192" y="4788326"/>
                    <a:ext cx="2867913" cy="470193"/>
                    <a:chOff x="3521192" y="4788326"/>
                    <a:chExt cx="2867913" cy="470193"/>
                  </a:xfrm>
                </p:grpSpPr>
                <p:sp>
                  <p:nvSpPr>
                    <p:cNvPr id="31" name="Level_Theseus_Default" hidden="1">
                      <a:extLst>
                        <a:ext uri="{FF2B5EF4-FFF2-40B4-BE49-F238E27FC236}">
                          <a16:creationId xmlns:a16="http://schemas.microsoft.com/office/drawing/2014/main" id="{1C91AA46-48E2-2AE7-BF87-CFD2A35446E2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Theseus Class</a:t>
                      </a:r>
                    </a:p>
                  </p:txBody>
                </p:sp>
                <p:sp>
                  <p:nvSpPr>
                    <p:cNvPr id="32" name="Level_Perseus_Default" hidden="1">
                      <a:extLst>
                        <a:ext uri="{FF2B5EF4-FFF2-40B4-BE49-F238E27FC236}">
                          <a16:creationId xmlns:a16="http://schemas.microsoft.com/office/drawing/2014/main" id="{54172A83-F537-A93B-A645-CF8BDC1C3267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Perseus Class</a:t>
                      </a:r>
                    </a:p>
                  </p:txBody>
                </p:sp>
                <p:sp>
                  <p:nvSpPr>
                    <p:cNvPr id="33" name="Level_Odysseus_Default" hidden="1">
                      <a:extLst>
                        <a:ext uri="{FF2B5EF4-FFF2-40B4-BE49-F238E27FC236}">
                          <a16:creationId xmlns:a16="http://schemas.microsoft.com/office/drawing/2014/main" id="{9CD2B2FE-B1FC-8C05-4B20-932D495DF342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Odysseus Class</a:t>
                      </a:r>
                    </a:p>
                  </p:txBody>
                </p:sp>
                <p:sp>
                  <p:nvSpPr>
                    <p:cNvPr id="34" name="Level_Hercules_Default" hidden="1">
                      <a:extLst>
                        <a:ext uri="{FF2B5EF4-FFF2-40B4-BE49-F238E27FC236}">
                          <a16:creationId xmlns:a16="http://schemas.microsoft.com/office/drawing/2014/main" id="{F33D9DC7-51DA-3162-83ED-E492E59A67D0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Hercules Class</a:t>
                      </a:r>
                    </a:p>
                  </p:txBody>
                </p:sp>
                <p:sp>
                  <p:nvSpPr>
                    <p:cNvPr id="30" name="Level_Artemis_Default" hidden="1">
                      <a:extLst>
                        <a:ext uri="{FF2B5EF4-FFF2-40B4-BE49-F238E27FC236}">
                          <a16:creationId xmlns:a16="http://schemas.microsoft.com/office/drawing/2014/main" id="{9904D1DC-E4CA-6649-F88B-12C30A52BEE8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Artemis Class</a:t>
                      </a:r>
                    </a:p>
                  </p:txBody>
                </p:sp>
                <p:sp>
                  <p:nvSpPr>
                    <p:cNvPr id="29" name="Level_Hermes_Default" hidden="1">
                      <a:extLst>
                        <a:ext uri="{FF2B5EF4-FFF2-40B4-BE49-F238E27FC236}">
                          <a16:creationId xmlns:a16="http://schemas.microsoft.com/office/drawing/2014/main" id="{BBED9307-21AC-E281-4E10-FAE73567B1BE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Hermes Class</a:t>
                      </a:r>
                    </a:p>
                  </p:txBody>
                </p:sp>
                <p:sp>
                  <p:nvSpPr>
                    <p:cNvPr id="23" name="Level_Apollo_Default" hidden="1">
                      <a:extLst>
                        <a:ext uri="{FF2B5EF4-FFF2-40B4-BE49-F238E27FC236}">
                          <a16:creationId xmlns:a16="http://schemas.microsoft.com/office/drawing/2014/main" id="{A852C420-573E-ECF8-FB52-D24317A13179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Apollo Class</a:t>
                      </a:r>
                    </a:p>
                  </p:txBody>
                </p:sp>
                <p:sp>
                  <p:nvSpPr>
                    <p:cNvPr id="22" name="Level_Zeus_Default" hidden="1">
                      <a:extLst>
                        <a:ext uri="{FF2B5EF4-FFF2-40B4-BE49-F238E27FC236}">
                          <a16:creationId xmlns:a16="http://schemas.microsoft.com/office/drawing/2014/main" id="{11E94AD0-E38A-A7DA-E614-3827C37A1968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Zeus Class</a:t>
                      </a:r>
                    </a:p>
                  </p:txBody>
                </p:sp>
                <p:sp>
                  <p:nvSpPr>
                    <p:cNvPr id="21" name="Level_E5 Athena_Default" hidden="1">
                      <a:extLst>
                        <a:ext uri="{FF2B5EF4-FFF2-40B4-BE49-F238E27FC236}">
                          <a16:creationId xmlns:a16="http://schemas.microsoft.com/office/drawing/2014/main" id="{35F08449-D8E4-BF66-EE24-1DB40E4EF3AA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E5 Athena Class</a:t>
                      </a:r>
                    </a:p>
                  </p:txBody>
                </p:sp>
                <p:sp>
                  <p:nvSpPr>
                    <p:cNvPr id="12" name="Level_Helios_Default" hidden="1">
                      <a:extLst>
                        <a:ext uri="{FF2B5EF4-FFF2-40B4-BE49-F238E27FC236}">
                          <a16:creationId xmlns:a16="http://schemas.microsoft.com/office/drawing/2014/main" id="{EE914B36-BE47-FF80-C5DB-FD28F4559B54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Helios Class</a:t>
                      </a:r>
                    </a:p>
                  </p:txBody>
                </p:sp>
                <p:sp>
                  <p:nvSpPr>
                    <p:cNvPr id="11" name="Level_Poseidon_Default" hidden="1">
                      <a:extLst>
                        <a:ext uri="{FF2B5EF4-FFF2-40B4-BE49-F238E27FC236}">
                          <a16:creationId xmlns:a16="http://schemas.microsoft.com/office/drawing/2014/main" id="{56B8B5AB-8C37-FF74-1263-018DD975BBB8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Poseidon Class</a:t>
                      </a:r>
                    </a:p>
                  </p:txBody>
                </p:sp>
                <p:sp>
                  <p:nvSpPr>
                    <p:cNvPr id="14" name="Level_Gaia_Default" hidden="1">
                      <a:extLst>
                        <a:ext uri="{FF2B5EF4-FFF2-40B4-BE49-F238E27FC236}">
                          <a16:creationId xmlns:a16="http://schemas.microsoft.com/office/drawing/2014/main" id="{BF7D91BA-BCC2-29A3-F56E-E91B7D275475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Gaia Class</a:t>
                      </a:r>
                    </a:p>
                  </p:txBody>
                </p:sp>
                <p:sp>
                  <p:nvSpPr>
                    <p:cNvPr id="15" name="Level_Hera_Default" hidden="1">
                      <a:extLst>
                        <a:ext uri="{FF2B5EF4-FFF2-40B4-BE49-F238E27FC236}">
                          <a16:creationId xmlns:a16="http://schemas.microsoft.com/office/drawing/2014/main" id="{FF0D2DE1-AE0C-6247-940B-3A1D5E927943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Hera Class</a:t>
                      </a:r>
                    </a:p>
                  </p:txBody>
                </p:sp>
                <p:sp>
                  <p:nvSpPr>
                    <p:cNvPr id="16" name="Level_E6 Song's_Default">
                      <a:extLst>
                        <a:ext uri="{FF2B5EF4-FFF2-40B4-BE49-F238E27FC236}">
                          <a16:creationId xmlns:a16="http://schemas.microsoft.com/office/drawing/2014/main" id="{7F380E75-1A15-B5E6-A0E5-54C6C91104CA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1192" y="4788326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E6 Song’s Class</a:t>
                      </a:r>
                    </a:p>
                  </p:txBody>
                </p:sp>
              </p:grpSp>
              <p:grpSp>
                <p:nvGrpSpPr>
                  <p:cNvPr id="37" name="Placements">
                    <a:extLst>
                      <a:ext uri="{FF2B5EF4-FFF2-40B4-BE49-F238E27FC236}">
                        <a16:creationId xmlns:a16="http://schemas.microsoft.com/office/drawing/2014/main" id="{6D88A967-40E5-2890-B067-D666C7BA664D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3524391" y="4106174"/>
                    <a:ext cx="2867913" cy="470193"/>
                    <a:chOff x="3524391" y="4106174"/>
                    <a:chExt cx="2867913" cy="470193"/>
                  </a:xfrm>
                </p:grpSpPr>
                <p:sp>
                  <p:nvSpPr>
                    <p:cNvPr id="18" name="Place_Third_Default" hidden="1">
                      <a:extLst>
                        <a:ext uri="{FF2B5EF4-FFF2-40B4-BE49-F238E27FC236}">
                          <a16:creationId xmlns:a16="http://schemas.microsoft.com/office/drawing/2014/main" id="{ECF988B6-265B-3D99-9F97-0FEADB7C1644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4391" y="4106174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Third Place</a:t>
                      </a:r>
                    </a:p>
                  </p:txBody>
                </p:sp>
                <p:sp>
                  <p:nvSpPr>
                    <p:cNvPr id="17" name="Place_Second_Default" hidden="1">
                      <a:extLst>
                        <a:ext uri="{FF2B5EF4-FFF2-40B4-BE49-F238E27FC236}">
                          <a16:creationId xmlns:a16="http://schemas.microsoft.com/office/drawing/2014/main" id="{229CADBC-8514-04FB-69AE-13BBEDD244CA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4391" y="4106174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Second Place</a:t>
                      </a:r>
                    </a:p>
                  </p:txBody>
                </p:sp>
                <p:sp>
                  <p:nvSpPr>
                    <p:cNvPr id="10" name="Place_First_Default">
                      <a:extLst>
                        <a:ext uri="{FF2B5EF4-FFF2-40B4-BE49-F238E27FC236}">
                          <a16:creationId xmlns:a16="http://schemas.microsoft.com/office/drawing/2014/main" id="{211F859C-7F32-CB65-559D-DE0176421975}"/>
                        </a:ext>
                      </a:extLst>
                    </p:cNvPr>
                    <p:cNvSpPr txBox="1">
                      <a:spLocks noGrp="1" noRot="1" noMove="1" noResize="1" noEditPoints="1" noAdjustHandles="1" noChangeArrowheads="1" noChangeShapeType="1"/>
                    </p:cNvSpPr>
                    <p:nvPr/>
                  </p:nvSpPr>
                  <p:spPr>
                    <a:xfrm>
                      <a:off x="3524391" y="4106174"/>
                      <a:ext cx="2867913" cy="470193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>
                        <a:lnSpc>
                          <a:spcPct val="110000"/>
                        </a:lnSpc>
                        <a:spcAft>
                          <a:spcPts val="293"/>
                        </a:spcAft>
                      </a:pPr>
                      <a:r>
                        <a:rPr lang="en-US" sz="2349" kern="1400" dirty="0">
                          <a:solidFill>
                            <a:srgbClr val="000000"/>
                          </a:solidFill>
                          <a:latin typeface="Constantia" panose="02030602050306030303" pitchFamily="18" charset="0"/>
                        </a:rPr>
                        <a:t>First Place</a:t>
                      </a:r>
                    </a:p>
                  </p:txBody>
                </p:sp>
              </p:grpSp>
              <p:grpSp>
                <p:nvGrpSpPr>
                  <p:cNvPr id="36" name="Trophies">
                    <a:extLst>
                      <a:ext uri="{FF2B5EF4-FFF2-40B4-BE49-F238E27FC236}">
                        <a16:creationId xmlns:a16="http://schemas.microsoft.com/office/drawing/2014/main" id="{51660746-9593-47AE-9E48-C653B4DAB7EF}"/>
                      </a:ext>
                    </a:extLst>
                  </p:cNvPr>
                  <p:cNvGrpSpPr>
                    <a:grpSpLocks noGrp="1" noUngrp="1" noRot="1" noMove="1" noResize="1"/>
                  </p:cNvGrpSpPr>
                  <p:nvPr/>
                </p:nvGrpSpPr>
                <p:grpSpPr>
                  <a:xfrm>
                    <a:off x="1646723" y="3102892"/>
                    <a:ext cx="6850869" cy="2062081"/>
                    <a:chOff x="1646723" y="3102892"/>
                    <a:chExt cx="6850869" cy="2062081"/>
                  </a:xfrm>
                </p:grpSpPr>
                <p:pic>
                  <p:nvPicPr>
                    <p:cNvPr id="5" name="Ribbon_Bronze_Default" hidden="1">
                      <a:extLst>
                        <a:ext uri="{FF2B5EF4-FFF2-40B4-BE49-F238E27FC236}">
                          <a16:creationId xmlns:a16="http://schemas.microsoft.com/office/drawing/2014/main" id="{6879E673-8311-86C4-BDE9-554DF3378BE7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>
                    <a:blip r:embed="rId7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/>
                  </p:blipFill>
                  <p:spPr>
                    <a:xfrm>
                      <a:off x="6472190" y="3107909"/>
                      <a:ext cx="2024351" cy="201934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2" name="Ribbon_Silver_Default" hidden="1">
                      <a:extLst>
                        <a:ext uri="{FF2B5EF4-FFF2-40B4-BE49-F238E27FC236}">
                          <a16:creationId xmlns:a16="http://schemas.microsoft.com/office/drawing/2014/main" id="{FC71B07C-90BF-4A3F-E8E6-B1D1BD532681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>
                    <a:blip r:embed="rId8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/>
                  </p:blipFill>
                  <p:spPr>
                    <a:xfrm>
                      <a:off x="6472189" y="3102892"/>
                      <a:ext cx="2024352" cy="2029383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3" name="Ribbon_Gold_Default">
                      <a:extLst>
                        <a:ext uri="{FF2B5EF4-FFF2-40B4-BE49-F238E27FC236}">
                          <a16:creationId xmlns:a16="http://schemas.microsoft.com/office/drawing/2014/main" id="{FAA19BDB-C3AE-35D2-B1B0-0801C873464C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>
                    <a:blip r:embed="rId9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/>
                  </p:blipFill>
                  <p:spPr>
                    <a:xfrm>
                      <a:off x="6471139" y="3114356"/>
                      <a:ext cx="2026453" cy="2006455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6" name="Trophy_Bronze_Default" hidden="1">
                      <a:extLst>
                        <a:ext uri="{FF2B5EF4-FFF2-40B4-BE49-F238E27FC236}">
                          <a16:creationId xmlns:a16="http://schemas.microsoft.com/office/drawing/2014/main" id="{D8F92D38-7DB0-656A-6054-299AD1202274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>
                    <a:blip r:embed="rId10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/>
                  </p:blipFill>
                  <p:spPr>
                    <a:xfrm>
                      <a:off x="1646723" y="3363704"/>
                      <a:ext cx="1619333" cy="1798338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4" name="Trophy_Silver_Default" hidden="1">
                      <a:extLst>
                        <a:ext uri="{FF2B5EF4-FFF2-40B4-BE49-F238E27FC236}">
                          <a16:creationId xmlns:a16="http://schemas.microsoft.com/office/drawing/2014/main" id="{FC3C67AD-17B4-8321-D245-E1B77E062782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>
                    <a:blip r:embed="rId1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/>
                  </p:blipFill>
                  <p:spPr>
                    <a:xfrm>
                      <a:off x="1646723" y="3364727"/>
                      <a:ext cx="1619334" cy="179629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3" name="Trophy_Gold_Default">
                      <a:extLst>
                        <a:ext uri="{FF2B5EF4-FFF2-40B4-BE49-F238E27FC236}">
                          <a16:creationId xmlns:a16="http://schemas.microsoft.com/office/drawing/2014/main" id="{44731953-D58F-CD5D-4B2D-B444A89C593D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/>
                  </p:blipFill>
                  <p:spPr>
                    <a:xfrm>
                      <a:off x="1646723" y="3360768"/>
                      <a:ext cx="1619334" cy="1804205"/>
                    </a:xfrm>
                    <a:prstGeom prst="rect">
                      <a:avLst/>
                    </a:prstGeom>
                  </p:spPr>
                </p:pic>
              </p:grpSp>
            </p:grpSp>
            <p:grpSp>
              <p:nvGrpSpPr>
                <p:cNvPr id="48" name="Modified_Elements">
                  <a:extLst>
                    <a:ext uri="{FF2B5EF4-FFF2-40B4-BE49-F238E27FC236}">
                      <a16:creationId xmlns:a16="http://schemas.microsoft.com/office/drawing/2014/main" id="{F31810A8-7378-66DC-B9CA-15BF5A336D1E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3270353" y="3424022"/>
                  <a:ext cx="5545401" cy="2566089"/>
                  <a:chOff x="3270353" y="3424022"/>
                  <a:chExt cx="5545401" cy="2566089"/>
                </a:xfrm>
              </p:grpSpPr>
              <p:sp>
                <p:nvSpPr>
                  <p:cNvPr id="9" name="Name_Student_Default">
                    <a:extLst>
                      <a:ext uri="{FF2B5EF4-FFF2-40B4-BE49-F238E27FC236}">
                        <a16:creationId xmlns:a16="http://schemas.microsoft.com/office/drawing/2014/main" id="{4C83C089-95DA-DFEA-55AF-FBBAFFAED993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3270353" y="3424022"/>
                    <a:ext cx="3369592" cy="43403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110000"/>
                      </a:lnSpc>
                      <a:spcAft>
                        <a:spcPts val="293"/>
                      </a:spcAft>
                    </a:pPr>
                    <a:r>
                      <a:rPr lang="ko-KR" altLang="en-US" sz="2349" kern="1400" dirty="0">
                        <a:solidFill>
                          <a:srgbClr val="000000"/>
                        </a:solidFill>
                        <a:latin typeface="Kakao Big Sans" panose="00000500000000000000" pitchFamily="2" charset="0"/>
                        <a:ea typeface="Kakao Big Sans" panose="00000500000000000000" pitchFamily="2" charset="0"/>
                      </a:rPr>
                      <a:t>홍길동 </a:t>
                    </a:r>
                    <a:r>
                      <a:rPr lang="en-US" altLang="ko-KR" sz="2349" kern="1400" dirty="0">
                        <a:solidFill>
                          <a:srgbClr val="000000"/>
                        </a:solidFill>
                        <a:latin typeface="Kakao Big Sans" panose="00000500000000000000" pitchFamily="2" charset="0"/>
                        <a:ea typeface="Kakao Big Sans" panose="00000500000000000000" pitchFamily="2" charset="0"/>
                      </a:rPr>
                      <a:t>(</a:t>
                    </a:r>
                    <a:r>
                      <a:rPr lang="en-US" altLang="ko-KR" sz="2349" kern="1400" dirty="0" err="1">
                        <a:solidFill>
                          <a:srgbClr val="000000"/>
                        </a:solidFill>
                        <a:latin typeface="Kakao Big Sans" panose="00000500000000000000" pitchFamily="2" charset="0"/>
                        <a:ea typeface="Kakao Big Sans" panose="00000500000000000000" pitchFamily="2" charset="0"/>
                      </a:rPr>
                      <a:t>Gildong</a:t>
                    </a:r>
                    <a:r>
                      <a:rPr lang="en-US" altLang="ko-KR" sz="2349" kern="1400" dirty="0">
                        <a:solidFill>
                          <a:srgbClr val="000000"/>
                        </a:solidFill>
                        <a:latin typeface="Kakao Big Sans" panose="00000500000000000000" pitchFamily="2" charset="0"/>
                        <a:ea typeface="Kakao Big Sans" panose="00000500000000000000" pitchFamily="2" charset="0"/>
                      </a:rPr>
                      <a:t>)</a:t>
                    </a:r>
                    <a:endParaRPr lang="en-US" sz="2349" kern="1400" dirty="0">
                      <a:solidFill>
                        <a:srgbClr val="000000"/>
                      </a:solidFill>
                      <a:latin typeface="Kakao Big Sans" panose="00000500000000000000" pitchFamily="2" charset="0"/>
                    </a:endParaRPr>
                  </a:p>
                </p:txBody>
              </p:sp>
              <p:sp>
                <p:nvSpPr>
                  <p:cNvPr id="20" name="Name_Teacher_Default">
                    <a:extLst>
                      <a:ext uri="{FF2B5EF4-FFF2-40B4-BE49-F238E27FC236}">
                        <a16:creationId xmlns:a16="http://schemas.microsoft.com/office/drawing/2014/main" id="{3293CF0D-287A-9F11-5452-27264AC5F678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3521192" y="4538062"/>
                    <a:ext cx="2867913" cy="3016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110000"/>
                      </a:lnSpc>
                      <a:spcAft>
                        <a:spcPts val="293"/>
                      </a:spcAft>
                    </a:pPr>
                    <a:r>
                      <a:rPr lang="en-US" sz="1265" kern="1400" dirty="0">
                        <a:solidFill>
                          <a:srgbClr val="000000"/>
                        </a:solidFill>
                        <a:latin typeface="Lucida Calligraphy" panose="03010101010101010101" pitchFamily="66" charset="0"/>
                      </a:rPr>
                      <a:t>in Warren Teacher's</a:t>
                    </a:r>
                    <a:endParaRPr lang="en-US" sz="2349" kern="1400" dirty="0">
                      <a:solidFill>
                        <a:srgbClr val="000000"/>
                      </a:solidFill>
                      <a:latin typeface="Lucida Calligraphy" panose="03010101010101010101" pitchFamily="66" charset="0"/>
                    </a:endParaRPr>
                  </a:p>
                </p:txBody>
              </p:sp>
              <p:sp>
                <p:nvSpPr>
                  <p:cNvPr id="19" name="Date_Text_Default">
                    <a:extLst>
                      <a:ext uri="{FF2B5EF4-FFF2-40B4-BE49-F238E27FC236}">
                        <a16:creationId xmlns:a16="http://schemas.microsoft.com/office/drawing/2014/main" id="{2AD63EFA-5D04-34AE-1BD2-C1A1C1E86367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5947840" y="5466891"/>
                    <a:ext cx="2867914" cy="523220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en-US" sz="2800" kern="1400" dirty="0">
                        <a:solidFill>
                          <a:srgbClr val="000000"/>
                        </a:solidFill>
                        <a:latin typeface="Lucida Calligraphy" panose="03010101010101010101" pitchFamily="66" charset="0"/>
                        <a:cs typeface="Times New Roman" panose="02020603050405020304" pitchFamily="18" charset="0"/>
                      </a:rPr>
                      <a:t>31 May 1993</a:t>
                    </a:r>
                    <a:endParaRPr lang="en-US" sz="2800" dirty="0">
                      <a:latin typeface="Lucida Calligraphy" panose="03010101010101010101" pitchFamily="66" charset="0"/>
                      <a:cs typeface="Times New Roman" panose="02020603050405020304" pitchFamily="18" charset="0"/>
                    </a:endParaRPr>
                  </a:p>
                </p:txBody>
              </p:sp>
            </p:grpSp>
            <p:grpSp>
              <p:nvGrpSpPr>
                <p:cNvPr id="42" name="Base_Elements">
                  <a:extLst>
                    <a:ext uri="{FF2B5EF4-FFF2-40B4-BE49-F238E27FC236}">
                      <a16:creationId xmlns:a16="http://schemas.microsoft.com/office/drawing/2014/main" id="{93038501-334C-95B3-BB05-BC0CF23F583C}"/>
                    </a:ext>
                  </a:extLst>
                </p:cNvPr>
                <p:cNvGrpSpPr>
                  <a:grpSpLocks noGrp="1" noUngrp="1" noRot="1" noMove="1" noResize="1"/>
                </p:cNvGrpSpPr>
                <p:nvPr/>
              </p:nvGrpSpPr>
              <p:grpSpPr>
                <a:xfrm>
                  <a:off x="1420882" y="1042224"/>
                  <a:ext cx="7327302" cy="5109623"/>
                  <a:chOff x="1420882" y="1042224"/>
                  <a:chExt cx="7327302" cy="5109623"/>
                </a:xfrm>
              </p:grpSpPr>
              <p:sp>
                <p:nvSpPr>
                  <p:cNvPr id="7" name="Info_Text_Default">
                    <a:extLst>
                      <a:ext uri="{FF2B5EF4-FFF2-40B4-BE49-F238E27FC236}">
                        <a16:creationId xmlns:a16="http://schemas.microsoft.com/office/drawing/2014/main" id="{55B39811-B9CB-DF34-4DEC-4C382DBDAF51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3521192" y="3177293"/>
                    <a:ext cx="2867913" cy="9903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110000"/>
                      </a:lnSpc>
                      <a:spcAft>
                        <a:spcPts val="293"/>
                      </a:spcAft>
                    </a:pPr>
                    <a:r>
                      <a:rPr lang="en-US" sz="1265" kern="1400" dirty="0">
                        <a:solidFill>
                          <a:srgbClr val="000000"/>
                        </a:solidFill>
                        <a:latin typeface="Lucida Calligraphy" panose="03010101010101010101" pitchFamily="66" charset="0"/>
                      </a:rPr>
                      <a:t>This certificate is awarded to</a:t>
                    </a:r>
                    <a:endParaRPr lang="en-US" sz="1265" i="1" kern="1400" dirty="0">
                      <a:solidFill>
                        <a:srgbClr val="000000"/>
                      </a:solidFill>
                      <a:latin typeface="Lucida Calligraphy" panose="03010101010101010101" pitchFamily="66" charset="0"/>
                    </a:endParaRPr>
                  </a:p>
                  <a:p>
                    <a:pPr algn="ctr">
                      <a:lnSpc>
                        <a:spcPct val="110000"/>
                      </a:lnSpc>
                      <a:spcAft>
                        <a:spcPts val="293"/>
                      </a:spcAft>
                    </a:pPr>
                    <a:endParaRPr lang="en-US" sz="2349" kern="1400" dirty="0">
                      <a:solidFill>
                        <a:srgbClr val="000000"/>
                      </a:solidFill>
                      <a:latin typeface="Constantia" panose="02030602050306030303" pitchFamily="18" charset="0"/>
                    </a:endParaRPr>
                  </a:p>
                  <a:p>
                    <a:pPr algn="ctr">
                      <a:lnSpc>
                        <a:spcPct val="110000"/>
                      </a:lnSpc>
                      <a:spcAft>
                        <a:spcPts val="293"/>
                      </a:spcAft>
                    </a:pPr>
                    <a:r>
                      <a:rPr lang="en-US" sz="1265" kern="1400" dirty="0">
                        <a:solidFill>
                          <a:srgbClr val="000000"/>
                        </a:solidFill>
                        <a:latin typeface="Lucida Calligraphy" panose="03010101010101010101" pitchFamily="66" charset="0"/>
                      </a:rPr>
                      <a:t>for winning</a:t>
                    </a:r>
                    <a:endParaRPr lang="en-US" sz="2349" kern="1400" dirty="0">
                      <a:solidFill>
                        <a:srgbClr val="000000"/>
                      </a:solidFill>
                      <a:latin typeface="Lucida Calligraphy" panose="03010101010101010101" pitchFamily="66" charset="0"/>
                    </a:endParaRPr>
                  </a:p>
                </p:txBody>
              </p:sp>
              <p:pic>
                <p:nvPicPr>
                  <p:cNvPr id="43" name="Signature_Image_Default">
                    <a:extLst>
                      <a:ext uri="{FF2B5EF4-FFF2-40B4-BE49-F238E27FC236}">
                        <a16:creationId xmlns:a16="http://schemas.microsoft.com/office/drawing/2014/main" id="{495F5195-A9DF-2EA5-7F87-28868B4BA00E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13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</a:blip>
                  <a:stretch>
                    <a:fillRect/>
                  </a:stretch>
                </p:blipFill>
                <p:spPr>
                  <a:xfrm>
                    <a:off x="1694315" y="5210053"/>
                    <a:ext cx="3439820" cy="941794"/>
                  </a:xfrm>
                  <a:prstGeom prst="rect">
                    <a:avLst/>
                  </a:prstGeom>
                </p:spPr>
              </p:pic>
              <p:sp>
                <p:nvSpPr>
                  <p:cNvPr id="27" name="Signature_Line_Default">
                    <a:extLst>
                      <a:ext uri="{FF2B5EF4-FFF2-40B4-BE49-F238E27FC236}">
                        <a16:creationId xmlns:a16="http://schemas.microsoft.com/office/drawing/2014/main" id="{A63AEDC5-499A-6D0D-878E-0441530341C4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1420882" y="5629746"/>
                    <a:ext cx="3875018" cy="51834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  <a:tabLst>
                        <a:tab pos="3657600" algn="l"/>
                      </a:tabLst>
                    </a:pPr>
                    <a:r>
                      <a:rPr lang="en-US" sz="2349" u="sng" kern="1400" dirty="0">
                        <a:solidFill>
                          <a:srgbClr val="000000"/>
                        </a:solidFill>
                        <a:latin typeface="Constantia" panose="02030602050306030303" pitchFamily="18" charset="0"/>
                      </a:rPr>
                      <a:t>	</a:t>
                    </a:r>
                  </a:p>
                  <a:p>
                    <a:pPr marL="40282">
                      <a:lnSpc>
                        <a:spcPct val="80000"/>
                      </a:lnSpc>
                      <a:tabLst>
                        <a:tab pos="4353560" algn="l"/>
                      </a:tabLst>
                    </a:pPr>
                    <a:r>
                      <a:rPr lang="en-US" sz="1084" kern="1400" dirty="0">
                        <a:solidFill>
                          <a:srgbClr val="000000"/>
                        </a:solidFill>
                        <a:latin typeface="Constantia" panose="02030602050306030303" pitchFamily="18" charset="0"/>
                      </a:rPr>
                      <a:t>Signature</a:t>
                    </a:r>
                    <a:endParaRPr lang="en-US" sz="1171" kern="1400" dirty="0">
                      <a:solidFill>
                        <a:srgbClr val="000000"/>
                      </a:solidFill>
                      <a:latin typeface="Constantia" panose="02030602050306030303" pitchFamily="18" charset="0"/>
                    </a:endParaRPr>
                  </a:p>
                </p:txBody>
              </p:sp>
              <p:sp>
                <p:nvSpPr>
                  <p:cNvPr id="28" name="Date_Line_Default">
                    <a:extLst>
                      <a:ext uri="{FF2B5EF4-FFF2-40B4-BE49-F238E27FC236}">
                        <a16:creationId xmlns:a16="http://schemas.microsoft.com/office/drawing/2014/main" id="{F2D16CF7-E3F6-0F79-47D1-C9C4673857D0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6015410" y="5629746"/>
                    <a:ext cx="2732774" cy="51834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  <a:tabLst>
                        <a:tab pos="2514600" algn="l"/>
                      </a:tabLst>
                    </a:pPr>
                    <a:r>
                      <a:rPr lang="en-US" sz="2349" u="sng" kern="1400" dirty="0">
                        <a:latin typeface="Constantia" panose="02030602050306030303" pitchFamily="18" charset="0"/>
                      </a:rPr>
                      <a:t>	</a:t>
                    </a:r>
                  </a:p>
                  <a:p>
                    <a:pPr marL="40282">
                      <a:lnSpc>
                        <a:spcPct val="80000"/>
                      </a:lnSpc>
                      <a:tabLst>
                        <a:tab pos="4353560" algn="l"/>
                      </a:tabLst>
                    </a:pPr>
                    <a:r>
                      <a:rPr lang="en-US" sz="1084" kern="1400" dirty="0">
                        <a:latin typeface="Constantia" panose="02030602050306030303" pitchFamily="18" charset="0"/>
                      </a:rPr>
                      <a:t>Date</a:t>
                    </a:r>
                    <a:endParaRPr lang="en-US" sz="1171" kern="1400" dirty="0">
                      <a:latin typeface="Constantia" panose="02030602050306030303" pitchFamily="18" charset="0"/>
                    </a:endParaRPr>
                  </a:p>
                </p:txBody>
              </p:sp>
              <p:sp>
                <p:nvSpPr>
                  <p:cNvPr id="25" name="Certificate_Header_Default">
                    <a:extLst>
                      <a:ext uri="{FF2B5EF4-FFF2-40B4-BE49-F238E27FC236}">
                        <a16:creationId xmlns:a16="http://schemas.microsoft.com/office/drawing/2014/main" id="{0CD271A3-D40E-598C-81AD-BA60D7C0DE3B}"/>
                      </a:ext>
                    </a:extLst>
                  </p:cNvPr>
                  <p:cNvSpPr txBox="1">
                    <a:spLocks noGrp="1" noRot="1" noMove="1" noResize="1" noEditPoints="1" noAdjustHandles="1" noChangeArrowheads="1" noChangeShapeType="1"/>
                  </p:cNvSpPr>
                  <p:nvPr/>
                </p:nvSpPr>
                <p:spPr>
                  <a:xfrm>
                    <a:off x="3603162" y="1253752"/>
                    <a:ext cx="4689356" cy="151002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>
                      <a:lnSpc>
                        <a:spcPct val="80000"/>
                      </a:lnSpc>
                    </a:pPr>
                    <a:r>
                      <a:rPr lang="en-US" sz="3513" b="1" dirty="0">
                        <a:latin typeface="Constantia" panose="02030602050306030303" pitchFamily="18" charset="0"/>
                      </a:rPr>
                      <a:t>SPEECH CONTEST</a:t>
                    </a:r>
                  </a:p>
                  <a:p>
                    <a:pPr algn="ctr">
                      <a:lnSpc>
                        <a:spcPct val="80000"/>
                      </a:lnSpc>
                    </a:pPr>
                    <a:r>
                      <a:rPr lang="en-US" sz="7807" b="1" dirty="0">
                        <a:latin typeface="Constantia" panose="02030602050306030303" pitchFamily="18" charset="0"/>
                      </a:rPr>
                      <a:t>WINNER</a:t>
                    </a:r>
                  </a:p>
                </p:txBody>
              </p:sp>
              <p:pic>
                <p:nvPicPr>
                  <p:cNvPr id="46" name="DYB_Logo_Default">
                    <a:extLst>
                      <a:ext uri="{FF2B5EF4-FFF2-40B4-BE49-F238E27FC236}">
                        <a16:creationId xmlns:a16="http://schemas.microsoft.com/office/drawing/2014/main" id="{3EBD7449-9355-30C4-1BD6-A11EED99FEED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14">
                    <a:extLst>
                      <a:ext uri="{96DAC541-7B7A-43D3-8B79-37D633B846F1}">
                        <asvg:svgBlip xmlns:asvg="http://schemas.microsoft.com/office/drawing/2016/SVG/main" r:embed="rId15"/>
                      </a:ext>
                    </a:extLst>
                  </a:blip>
                  <a:srcRect b="-938"/>
                  <a:stretch/>
                </p:blipFill>
                <p:spPr>
                  <a:xfrm>
                    <a:off x="1694315" y="1042224"/>
                    <a:ext cx="1516082" cy="2051496"/>
                  </a:xfrm>
                  <a:prstGeom prst="rect">
                    <a:avLst/>
                  </a:prstGeom>
                </p:spPr>
              </p:pic>
            </p:grpSp>
          </p:grpSp>
          <p:sp>
            <p:nvSpPr>
              <p:cNvPr id="41" name="Modern_Placeholder">
                <a:extLst>
                  <a:ext uri="{FF2B5EF4-FFF2-40B4-BE49-F238E27FC236}">
                    <a16:creationId xmlns:a16="http://schemas.microsoft.com/office/drawing/2014/main" id="{8F8B22F0-2D63-02A2-70B6-6155B2CD6E6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8815754" y="-732198"/>
                <a:ext cx="1113666" cy="686161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3094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1212</TotalTime>
  <Words>61</Words>
  <Application>Microsoft Office PowerPoint</Application>
  <PresentationFormat>A4 Paper (210x297 mm)</PresentationFormat>
  <Paragraphs>30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Aptos Display</vt:lpstr>
      <vt:lpstr>Arial</vt:lpstr>
      <vt:lpstr>Constantia</vt:lpstr>
      <vt:lpstr>Kakao Big Sans</vt:lpstr>
      <vt:lpstr>Lucida Calligraphy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Warren Feltmate</dc:creator>
  <cp:lastModifiedBy>Warren Feltmate</cp:lastModifiedBy>
  <cp:revision>3</cp:revision>
  <cp:lastPrinted>2025-05-30T16:14:07Z</cp:lastPrinted>
  <dcterms:created xsi:type="dcterms:W3CDTF">2025-04-18T06:11:14Z</dcterms:created>
  <dcterms:modified xsi:type="dcterms:W3CDTF">2025-06-06T09:06:17Z</dcterms:modified>
</cp:coreProperties>
</file>

<file path=docProps/thumbnail.jpeg>
</file>